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625"/>
    <a:srgbClr val="311F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9DDDDD-A99E-4AF1-A326-B5BC3F2AE94C}" v="1" dt="2025-05-25T14:23:19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Hajda" userId="3c27013e7abbc893" providerId="LiveId" clId="{6A9DDDDD-A99E-4AF1-A326-B5BC3F2AE94C}"/>
    <pc:docChg chg="undo custSel modSld">
      <pc:chgData name="Martin Hajda" userId="3c27013e7abbc893" providerId="LiveId" clId="{6A9DDDDD-A99E-4AF1-A326-B5BC3F2AE94C}" dt="2025-05-25T14:23:19.114" v="13" actId="164"/>
      <pc:docMkLst>
        <pc:docMk/>
      </pc:docMkLst>
      <pc:sldChg chg="addSp modSp mod">
        <pc:chgData name="Martin Hajda" userId="3c27013e7abbc893" providerId="LiveId" clId="{6A9DDDDD-A99E-4AF1-A326-B5BC3F2AE94C}" dt="2025-05-25T14:23:19.114" v="13" actId="164"/>
        <pc:sldMkLst>
          <pc:docMk/>
          <pc:sldMk cId="3049419886" sldId="256"/>
        </pc:sldMkLst>
        <pc:spChg chg="mod">
          <ac:chgData name="Martin Hajda" userId="3c27013e7abbc893" providerId="LiveId" clId="{6A9DDDDD-A99E-4AF1-A326-B5BC3F2AE94C}" dt="2025-05-25T14:23:19.114" v="13" actId="164"/>
          <ac:spMkLst>
            <pc:docMk/>
            <pc:sldMk cId="3049419886" sldId="256"/>
            <ac:spMk id="8" creationId="{602AE3F4-E172-C033-C26E-77BCA8E78C8B}"/>
          </ac:spMkLst>
        </pc:spChg>
        <pc:spChg chg="mod">
          <ac:chgData name="Martin Hajda" userId="3c27013e7abbc893" providerId="LiveId" clId="{6A9DDDDD-A99E-4AF1-A326-B5BC3F2AE94C}" dt="2025-05-25T14:23:19.114" v="13" actId="164"/>
          <ac:spMkLst>
            <pc:docMk/>
            <pc:sldMk cId="3049419886" sldId="256"/>
            <ac:spMk id="11" creationId="{9B507F83-5C22-0229-97C1-DFEB4480D228}"/>
          </ac:spMkLst>
        </pc:spChg>
        <pc:spChg chg="mod">
          <ac:chgData name="Martin Hajda" userId="3c27013e7abbc893" providerId="LiveId" clId="{6A9DDDDD-A99E-4AF1-A326-B5BC3F2AE94C}" dt="2025-05-25T14:23:19.114" v="13" actId="164"/>
          <ac:spMkLst>
            <pc:docMk/>
            <pc:sldMk cId="3049419886" sldId="256"/>
            <ac:spMk id="12" creationId="{7002545A-2939-AFFA-09F0-AF8A781F49D4}"/>
          </ac:spMkLst>
        </pc:spChg>
        <pc:spChg chg="mod">
          <ac:chgData name="Martin Hajda" userId="3c27013e7abbc893" providerId="LiveId" clId="{6A9DDDDD-A99E-4AF1-A326-B5BC3F2AE94C}" dt="2025-05-25T14:23:19.114" v="13" actId="164"/>
          <ac:spMkLst>
            <pc:docMk/>
            <pc:sldMk cId="3049419886" sldId="256"/>
            <ac:spMk id="13" creationId="{07209136-AB3F-5F65-04F1-E815C0E490F2}"/>
          </ac:spMkLst>
        </pc:spChg>
        <pc:spChg chg="mod">
          <ac:chgData name="Martin Hajda" userId="3c27013e7abbc893" providerId="LiveId" clId="{6A9DDDDD-A99E-4AF1-A326-B5BC3F2AE94C}" dt="2025-05-25T14:23:19.114" v="13" actId="164"/>
          <ac:spMkLst>
            <pc:docMk/>
            <pc:sldMk cId="3049419886" sldId="256"/>
            <ac:spMk id="14" creationId="{F3326863-7893-C16F-6C86-1B465BD1716B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15" creationId="{E511274A-2CC6-6D43-A7A4-B0A5A53AECED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16" creationId="{6B22028B-B365-52BB-4D16-BE3A09468C14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17" creationId="{BA875036-B330-F8D4-877A-E2B1476B6A75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18" creationId="{A44BD056-BEAC-C257-F959-399776EA56A4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19" creationId="{843B2D60-DBCF-24A3-5D0E-8BF70B93400C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20" creationId="{13BFC904-7A71-AC76-C582-1B4D94E1976A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21" creationId="{86A6850F-9577-0320-B09E-934A5203C7E9}"/>
          </ac:spMkLst>
        </pc:spChg>
        <pc:spChg chg="mod">
          <ac:chgData name="Martin Hajda" userId="3c27013e7abbc893" providerId="LiveId" clId="{6A9DDDDD-A99E-4AF1-A326-B5BC3F2AE94C}" dt="2025-05-25T14:16:25.553" v="3" actId="113"/>
          <ac:spMkLst>
            <pc:docMk/>
            <pc:sldMk cId="3049419886" sldId="256"/>
            <ac:spMk id="22" creationId="{AE56B7D7-31AC-3BC9-BAE7-A9C97911DB34}"/>
          </ac:spMkLst>
        </pc:spChg>
        <pc:grpChg chg="mod">
          <ac:chgData name="Martin Hajda" userId="3c27013e7abbc893" providerId="LiveId" clId="{6A9DDDDD-A99E-4AF1-A326-B5BC3F2AE94C}" dt="2025-05-25T14:23:19.114" v="13" actId="164"/>
          <ac:grpSpMkLst>
            <pc:docMk/>
            <pc:sldMk cId="3049419886" sldId="256"/>
            <ac:grpSpMk id="2" creationId="{E2FC5D7C-A3DF-93F5-4272-729AA4574E55}"/>
          </ac:grpSpMkLst>
        </pc:grpChg>
        <pc:grpChg chg="mod">
          <ac:chgData name="Martin Hajda" userId="3c27013e7abbc893" providerId="LiveId" clId="{6A9DDDDD-A99E-4AF1-A326-B5BC3F2AE94C}" dt="2025-05-25T14:23:19.114" v="13" actId="164"/>
          <ac:grpSpMkLst>
            <pc:docMk/>
            <pc:sldMk cId="3049419886" sldId="256"/>
            <ac:grpSpMk id="4" creationId="{F9EF3197-7303-AE0B-DE62-87305F245A57}"/>
          </ac:grpSpMkLst>
        </pc:grpChg>
        <pc:grpChg chg="add mod">
          <ac:chgData name="Martin Hajda" userId="3c27013e7abbc893" providerId="LiveId" clId="{6A9DDDDD-A99E-4AF1-A326-B5BC3F2AE94C}" dt="2025-05-25T14:23:19.114" v="13" actId="164"/>
          <ac:grpSpMkLst>
            <pc:docMk/>
            <pc:sldMk cId="3049419886" sldId="256"/>
            <ac:grpSpMk id="5" creationId="{058C594F-CDEC-4099-0395-7A9E1A567F38}"/>
          </ac:grpSpMkLst>
        </pc:grpChg>
        <pc:picChg chg="mod">
          <ac:chgData name="Martin Hajda" userId="3c27013e7abbc893" providerId="LiveId" clId="{6A9DDDDD-A99E-4AF1-A326-B5BC3F2AE94C}" dt="2025-05-25T14:23:19.114" v="13" actId="164"/>
          <ac:picMkLst>
            <pc:docMk/>
            <pc:sldMk cId="3049419886" sldId="256"/>
            <ac:picMk id="31" creationId="{07FA30C5-D189-A963-0EA5-3EDF8E05FDB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986525-E118-F309-DEA7-9D717AC05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22A790F-EDD4-4F7F-27B4-D686FB243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390ED1-7C3B-9093-EC40-A9DD81CFD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AACE895-0F36-A0FA-21A4-38D2C0FE2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707755-0420-313A-8214-966237EF6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022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826969-C2DC-6555-3CD9-0B381C269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7AA8B9-A27A-96C6-B2A2-113C27562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3C14D3-4929-406C-635C-963A7F70E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F078AA1-3488-D22D-320E-2E2AA3B43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C149F40-9B7E-E06F-5A9D-7F41E82E1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141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27972F-ACC1-1743-8E0E-3E62A1CE4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2B477C1-60D3-8DF7-78E3-1CE6600F18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7EB2DA-FFE6-ADE4-AAE8-8EB2231D2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5BA13F-D87D-B046-84A3-9232675CF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532FF92-1041-1127-9DB1-CA8AF40D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0906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A52862-85F9-660D-D5AE-989AEE1CB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EBB91A-1DE5-426E-E473-B7231C3C6B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AF49CB5-B5FF-30C3-1328-45D7F44A6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6896D86-24FC-B5E9-ED4F-C0C17E089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FC86FF7-AA96-8F50-E00D-50F6806E0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633802-08A6-D40E-58B1-0A0EF866A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1586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10AA85-A121-4487-D288-02558C2B3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DFD12A-8BA4-E87B-4D4C-420DB75DD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BD9F5742-762A-FF7B-C5E8-CA26BB4B0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B308AD3-6482-3DFB-31B8-7FF9F3598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79AFB08-58A9-5AB8-BD16-608E31875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0345503-80CF-5D8F-047A-774AE6B5B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D43FFC6B-46AC-DCD9-0A48-048DFD10E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49F743C-EE3C-E8F5-999B-3EE7811F5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4629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9DEAB4-2412-ED76-E138-8A56B8A6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B4A3E8-FBE7-9B6D-FD8C-A628F5600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7ABC4AD-FA03-70C9-149B-098AB3A06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F39F4EB1-261C-FB32-CFDC-BA968B78A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59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DCFA518C-E214-3C37-A140-04B10D6D3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8457B1E-A71F-28CA-4863-337405B5F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BBE1179-B408-5D3F-4F89-A3F139A9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509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8D3C0D-2231-4363-AF90-5C4333C45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08C4A2-A4AF-6878-8C6B-50B7868EC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04ED495-2928-73D7-2EC1-8F1F14577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9BAAA9D-AFAC-EB16-98C8-FEF5BB548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ADB0D11-8B92-4A92-AC66-23A19290B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CA46C8F-DA85-EC53-7924-ED7A48FCB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8830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F7276A0-4B16-CBF2-12E6-0E640CE59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22922B2-FF1B-B04E-CB95-AD91937097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9C5C262-C82E-2FC7-A34B-642622FD37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D7DC191-9547-C124-3788-F1F02D040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E453379-2676-D9E5-F14D-C0C0C450D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BFAFEBC-BF41-BF5C-DDFA-68222AFFA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2835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FDAA4D-B6EC-062C-E849-F165CA4EA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93DE617-BBB1-D53D-B498-1F4385E6A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F612537-35E0-3E83-B828-020ECDEA8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6DA37BF-88E1-FF8D-7E20-6EE3434A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747235F-94A5-0A50-190B-3B21E82E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113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0C83176-9E9E-5DD6-AAE6-5B63F1DC7C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E00FF0A-A3B5-50EA-84DE-2D19260B2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7ED29AB-1552-3685-3696-68A0A84C5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25A2F66-89AE-D9D8-93BB-ADAB6E2B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0481627-6682-F808-E287-05BB8091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993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4C16409-13EC-36F3-F44B-5604D6CC1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FD4A5B3-1284-9FF7-F18F-E21334FD8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1071269-68A2-A6C0-61F0-2711859D8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8C060D-47E9-4C62-AFF8-298C351B9AAD}" type="datetimeFigureOut">
              <a:rPr lang="cs-CZ" smtClean="0"/>
              <a:t>25.05.2025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5001355-44FC-4A10-4023-9A3AE5579D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527BC6B-1DDB-A2AC-453B-E71C60C06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FFD10-9E64-4252-88F9-1A4A6F63B7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9640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>
            <a:extLst>
              <a:ext uri="{FF2B5EF4-FFF2-40B4-BE49-F238E27FC236}">
                <a16:creationId xmlns:a16="http://schemas.microsoft.com/office/drawing/2014/main" id="{058C594F-CDEC-4099-0395-7A9E1A567F38}"/>
              </a:ext>
            </a:extLst>
          </p:cNvPr>
          <p:cNvGrpSpPr/>
          <p:nvPr/>
        </p:nvGrpSpPr>
        <p:grpSpPr>
          <a:xfrm>
            <a:off x="-375179" y="-649630"/>
            <a:ext cx="13654656" cy="7359675"/>
            <a:chOff x="-375179" y="-649630"/>
            <a:chExt cx="13654656" cy="7359675"/>
          </a:xfrm>
        </p:grpSpPr>
        <p:pic>
          <p:nvPicPr>
            <p:cNvPr id="31" name="Obrázek 30" descr="Obsah obrázku skica, klipart, ilustrace&#10;&#10;Obsah vygenerovaný umělou inteligencí může být nesprávný.">
              <a:extLst>
                <a:ext uri="{FF2B5EF4-FFF2-40B4-BE49-F238E27FC236}">
                  <a16:creationId xmlns:a16="http://schemas.microsoft.com/office/drawing/2014/main" id="{07FA30C5-D189-A963-0EA5-3EDF8E05F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29" t="22636" r="48616" b="22995"/>
            <a:stretch/>
          </p:blipFill>
          <p:spPr>
            <a:xfrm>
              <a:off x="223259" y="2917965"/>
              <a:ext cx="2008429" cy="2472973"/>
            </a:xfrm>
            <a:prstGeom prst="rect">
              <a:avLst/>
            </a:prstGeom>
          </p:spPr>
        </p:pic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602AE3F4-E172-C033-C26E-77BCA8E78C8B}"/>
                </a:ext>
              </a:extLst>
            </p:cNvPr>
            <p:cNvSpPr/>
            <p:nvPr/>
          </p:nvSpPr>
          <p:spPr>
            <a:xfrm rot="11072707">
              <a:off x="-375179" y="-649630"/>
              <a:ext cx="12757246" cy="3517681"/>
            </a:xfrm>
            <a:prstGeom prst="rect">
              <a:avLst/>
            </a:prstGeom>
            <a:solidFill>
              <a:srgbClr val="311F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Obdélník 10">
              <a:extLst>
                <a:ext uri="{FF2B5EF4-FFF2-40B4-BE49-F238E27FC236}">
                  <a16:creationId xmlns:a16="http://schemas.microsoft.com/office/drawing/2014/main" id="{9B507F83-5C22-0229-97C1-DFEB4480D228}"/>
                </a:ext>
              </a:extLst>
            </p:cNvPr>
            <p:cNvSpPr/>
            <p:nvPr/>
          </p:nvSpPr>
          <p:spPr>
            <a:xfrm rot="11072707">
              <a:off x="-251576" y="1652534"/>
              <a:ext cx="12757246" cy="1512666"/>
            </a:xfrm>
            <a:prstGeom prst="rect">
              <a:avLst/>
            </a:prstGeom>
            <a:solidFill>
              <a:srgbClr val="0076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7002545A-2939-AFFA-09F0-AF8A781F49D4}"/>
                </a:ext>
              </a:extLst>
            </p:cNvPr>
            <p:cNvSpPr txBox="1"/>
            <p:nvPr/>
          </p:nvSpPr>
          <p:spPr>
            <a:xfrm rot="276813">
              <a:off x="995645" y="523719"/>
              <a:ext cx="122838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8000" b="1" dirty="0">
                  <a:solidFill>
                    <a:schemeClr val="bg1"/>
                  </a:solidFill>
                  <a:latin typeface="Neue Haas Grotesk Text Pro Blac" panose="020B0504020202020204" pitchFamily="34" charset="-18"/>
                </a:rPr>
                <a:t>ZDĚCHOVSKÁ  DIABOLKA</a:t>
              </a:r>
            </a:p>
          </p:txBody>
        </p:sp>
        <p:sp>
          <p:nvSpPr>
            <p:cNvPr id="13" name="TextovéPole 12">
              <a:extLst>
                <a:ext uri="{FF2B5EF4-FFF2-40B4-BE49-F238E27FC236}">
                  <a16:creationId xmlns:a16="http://schemas.microsoft.com/office/drawing/2014/main" id="{07209136-AB3F-5F65-04F1-E815C0E490F2}"/>
                </a:ext>
              </a:extLst>
            </p:cNvPr>
            <p:cNvSpPr txBox="1"/>
            <p:nvPr/>
          </p:nvSpPr>
          <p:spPr>
            <a:xfrm rot="276813">
              <a:off x="9008308" y="2393214"/>
              <a:ext cx="277869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4400" b="1" dirty="0">
                  <a:solidFill>
                    <a:schemeClr val="bg1"/>
                  </a:solidFill>
                  <a:latin typeface="Neue Haas Grotesk Text Pro Blac" panose="020B0504020202020204" pitchFamily="34" charset="-18"/>
                </a:rPr>
                <a:t>II. ročník</a:t>
              </a:r>
            </a:p>
          </p:txBody>
        </p:sp>
        <p:sp>
          <p:nvSpPr>
            <p:cNvPr id="14" name="TextovéPole 13">
              <a:extLst>
                <a:ext uri="{FF2B5EF4-FFF2-40B4-BE49-F238E27FC236}">
                  <a16:creationId xmlns:a16="http://schemas.microsoft.com/office/drawing/2014/main" id="{F3326863-7893-C16F-6C86-1B465BD1716B}"/>
                </a:ext>
              </a:extLst>
            </p:cNvPr>
            <p:cNvSpPr txBox="1"/>
            <p:nvPr/>
          </p:nvSpPr>
          <p:spPr>
            <a:xfrm rot="255513">
              <a:off x="948065" y="1610364"/>
              <a:ext cx="55809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3600" b="1" dirty="0">
                  <a:solidFill>
                    <a:schemeClr val="bg1"/>
                  </a:solidFill>
                  <a:latin typeface="Neue Haas Grotesk Text Pro Blac" panose="020B0504020202020204" pitchFamily="34" charset="-18"/>
                </a:rPr>
                <a:t>Zveme vás na soutěž ve střelbě ze vzduchovky</a:t>
              </a:r>
            </a:p>
          </p:txBody>
        </p:sp>
        <p:grpSp>
          <p:nvGrpSpPr>
            <p:cNvPr id="2" name="Skupina 1">
              <a:extLst>
                <a:ext uri="{FF2B5EF4-FFF2-40B4-BE49-F238E27FC236}">
                  <a16:creationId xmlns:a16="http://schemas.microsoft.com/office/drawing/2014/main" id="{E2FC5D7C-A3DF-93F5-4272-729AA4574E55}"/>
                </a:ext>
              </a:extLst>
            </p:cNvPr>
            <p:cNvGrpSpPr/>
            <p:nvPr/>
          </p:nvGrpSpPr>
          <p:grpSpPr>
            <a:xfrm>
              <a:off x="553633" y="3498544"/>
              <a:ext cx="8477098" cy="3061521"/>
              <a:chOff x="553242" y="3429000"/>
              <a:chExt cx="8477098" cy="3061521"/>
            </a:xfrm>
          </p:grpSpPr>
          <p:sp>
            <p:nvSpPr>
              <p:cNvPr id="15" name="TextovéPole 14">
                <a:extLst>
                  <a:ext uri="{FF2B5EF4-FFF2-40B4-BE49-F238E27FC236}">
                    <a16:creationId xmlns:a16="http://schemas.microsoft.com/office/drawing/2014/main" id="{E511274A-2CC6-6D43-A7A4-B0A5A53AECED}"/>
                  </a:ext>
                </a:extLst>
              </p:cNvPr>
              <p:cNvSpPr txBox="1"/>
              <p:nvPr/>
            </p:nvSpPr>
            <p:spPr>
              <a:xfrm>
                <a:off x="3472596" y="4480667"/>
                <a:ext cx="134201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2800" b="1" dirty="0">
                    <a:latin typeface="Neue Haas Grotesk Text Pro Blac" panose="020B0504020202020204" pitchFamily="34" charset="-18"/>
                  </a:rPr>
                  <a:t>KDY:</a:t>
                </a:r>
              </a:p>
            </p:txBody>
          </p:sp>
          <p:sp>
            <p:nvSpPr>
              <p:cNvPr id="16" name="TextovéPole 15">
                <a:extLst>
                  <a:ext uri="{FF2B5EF4-FFF2-40B4-BE49-F238E27FC236}">
                    <a16:creationId xmlns:a16="http://schemas.microsoft.com/office/drawing/2014/main" id="{6B22028B-B365-52BB-4D16-BE3A09468C14}"/>
                  </a:ext>
                </a:extLst>
              </p:cNvPr>
              <p:cNvSpPr txBox="1"/>
              <p:nvPr/>
            </p:nvSpPr>
            <p:spPr>
              <a:xfrm>
                <a:off x="1955132" y="3610564"/>
                <a:ext cx="28594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2800" b="1" dirty="0">
                    <a:latin typeface="Neue Haas Grotesk Text Pro Blac" panose="020B0504020202020204" pitchFamily="34" charset="-18"/>
                  </a:rPr>
                  <a:t>KATEGORIE:</a:t>
                </a:r>
              </a:p>
            </p:txBody>
          </p:sp>
          <p:sp>
            <p:nvSpPr>
              <p:cNvPr id="17" name="TextovéPole 16">
                <a:extLst>
                  <a:ext uri="{FF2B5EF4-FFF2-40B4-BE49-F238E27FC236}">
                    <a16:creationId xmlns:a16="http://schemas.microsoft.com/office/drawing/2014/main" id="{BA875036-B330-F8D4-877A-E2B1476B6A75}"/>
                  </a:ext>
                </a:extLst>
              </p:cNvPr>
              <p:cNvSpPr txBox="1"/>
              <p:nvPr/>
            </p:nvSpPr>
            <p:spPr>
              <a:xfrm>
                <a:off x="5210378" y="3429000"/>
                <a:ext cx="177124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>
                    <a:latin typeface="Neue Haas Grotesk Text Pro Blac" panose="020B0504020202020204" pitchFamily="34" charset="-18"/>
                  </a:rPr>
                  <a:t>8-15 let</a:t>
                </a:r>
              </a:p>
              <a:p>
                <a:r>
                  <a:rPr lang="cs-CZ" sz="2000" b="1" dirty="0">
                    <a:latin typeface="Neue Haas Grotesk Text Pro Blac" panose="020B0504020202020204" pitchFamily="34" charset="-18"/>
                  </a:rPr>
                  <a:t>muži</a:t>
                </a:r>
              </a:p>
              <a:p>
                <a:r>
                  <a:rPr lang="cs-CZ" sz="2000" b="1" dirty="0">
                    <a:latin typeface="Neue Haas Grotesk Text Pro Blac" panose="020B0504020202020204" pitchFamily="34" charset="-18"/>
                  </a:rPr>
                  <a:t>ženy</a:t>
                </a:r>
                <a:endParaRPr lang="cs-CZ" sz="2000" b="1" dirty="0"/>
              </a:p>
            </p:txBody>
          </p:sp>
          <p:sp>
            <p:nvSpPr>
              <p:cNvPr id="18" name="TextovéPole 17">
                <a:extLst>
                  <a:ext uri="{FF2B5EF4-FFF2-40B4-BE49-F238E27FC236}">
                    <a16:creationId xmlns:a16="http://schemas.microsoft.com/office/drawing/2014/main" id="{A44BD056-BEAC-C257-F959-399776EA56A4}"/>
                  </a:ext>
                </a:extLst>
              </p:cNvPr>
              <p:cNvSpPr txBox="1"/>
              <p:nvPr/>
            </p:nvSpPr>
            <p:spPr>
              <a:xfrm>
                <a:off x="553242" y="5225802"/>
                <a:ext cx="426136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2800" b="1" dirty="0">
                    <a:latin typeface="Neue Haas Grotesk Text Pro Blac" panose="020B0504020202020204" pitchFamily="34" charset="-18"/>
                  </a:rPr>
                  <a:t>PŘIHLÁŠENÍ  ÚČASTI</a:t>
                </a:r>
                <a:r>
                  <a:rPr lang="cs-CZ" sz="2800" b="1" i="0" strike="noStrike" baseline="0" dirty="0">
                    <a:latin typeface="Neue Haas Grotesk Text Pro Blac" panose="020B0504020202020204" pitchFamily="34" charset="-18"/>
                  </a:rPr>
                  <a:t>:</a:t>
                </a:r>
                <a:endParaRPr lang="cs-CZ" sz="2800" b="1" dirty="0">
                  <a:latin typeface="Neue Haas Grotesk Text Pro Blac" panose="020B0504020202020204" pitchFamily="34" charset="-18"/>
                </a:endParaRPr>
              </a:p>
            </p:txBody>
          </p:sp>
          <p:sp>
            <p:nvSpPr>
              <p:cNvPr id="19" name="TextovéPole 18">
                <a:extLst>
                  <a:ext uri="{FF2B5EF4-FFF2-40B4-BE49-F238E27FC236}">
                    <a16:creationId xmlns:a16="http://schemas.microsoft.com/office/drawing/2014/main" id="{843B2D60-DBCF-24A3-5D0E-8BF70B93400C}"/>
                  </a:ext>
                </a:extLst>
              </p:cNvPr>
              <p:cNvSpPr txBox="1"/>
              <p:nvPr/>
            </p:nvSpPr>
            <p:spPr>
              <a:xfrm>
                <a:off x="5204250" y="5321762"/>
                <a:ext cx="38260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i="0" strike="noStrike" baseline="0" dirty="0">
                    <a:latin typeface="Neue Haas Grotesk Text Pro Blac" panose="020B0504020202020204" pitchFamily="34" charset="-18"/>
                  </a:rPr>
                  <a:t>od 12.00 hod. přímo na místě</a:t>
                </a:r>
                <a:endParaRPr lang="cs-CZ" sz="2000" b="1" dirty="0"/>
              </a:p>
            </p:txBody>
          </p:sp>
          <p:sp>
            <p:nvSpPr>
              <p:cNvPr id="20" name="TextovéPole 19">
                <a:extLst>
                  <a:ext uri="{FF2B5EF4-FFF2-40B4-BE49-F238E27FC236}">
                    <a16:creationId xmlns:a16="http://schemas.microsoft.com/office/drawing/2014/main" id="{13BFC904-7A71-AC76-C582-1B4D94E1976A}"/>
                  </a:ext>
                </a:extLst>
              </p:cNvPr>
              <p:cNvSpPr txBox="1"/>
              <p:nvPr/>
            </p:nvSpPr>
            <p:spPr>
              <a:xfrm>
                <a:off x="5210378" y="4571069"/>
                <a:ext cx="33614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>
                    <a:latin typeface="Neue Haas Grotesk Text Pro Blac" panose="020B0504020202020204" pitchFamily="34" charset="-18"/>
                  </a:rPr>
                  <a:t>21. 6. 2025 od 13:00 hod</a:t>
                </a:r>
                <a:endParaRPr lang="cs-CZ" sz="2000" b="1" dirty="0"/>
              </a:p>
            </p:txBody>
          </p:sp>
          <p:sp>
            <p:nvSpPr>
              <p:cNvPr id="21" name="TextovéPole 20">
                <a:extLst>
                  <a:ext uri="{FF2B5EF4-FFF2-40B4-BE49-F238E27FC236}">
                    <a16:creationId xmlns:a16="http://schemas.microsoft.com/office/drawing/2014/main" id="{86A6850F-9577-0320-B09E-934A5203C7E9}"/>
                  </a:ext>
                </a:extLst>
              </p:cNvPr>
              <p:cNvSpPr txBox="1"/>
              <p:nvPr/>
            </p:nvSpPr>
            <p:spPr>
              <a:xfrm>
                <a:off x="1104001" y="5967301"/>
                <a:ext cx="371060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cs-CZ" sz="2800" b="1" dirty="0">
                    <a:latin typeface="Neue Haas Grotesk Text Pro Blac" panose="020B0504020202020204" pitchFamily="34" charset="-18"/>
                  </a:rPr>
                  <a:t>MÍSTO KONÁNÍ:</a:t>
                </a:r>
              </a:p>
            </p:txBody>
          </p:sp>
          <p:sp>
            <p:nvSpPr>
              <p:cNvPr id="22" name="TextovéPole 21">
                <a:extLst>
                  <a:ext uri="{FF2B5EF4-FFF2-40B4-BE49-F238E27FC236}">
                    <a16:creationId xmlns:a16="http://schemas.microsoft.com/office/drawing/2014/main" id="{AE56B7D7-31AC-3BC9-BAE7-A9C97911DB34}"/>
                  </a:ext>
                </a:extLst>
              </p:cNvPr>
              <p:cNvSpPr txBox="1"/>
              <p:nvPr/>
            </p:nvSpPr>
            <p:spPr>
              <a:xfrm>
                <a:off x="5204250" y="6055244"/>
                <a:ext cx="336761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cs-CZ" sz="2000" b="1" dirty="0">
                    <a:latin typeface="Neue Haas Grotesk Text Pro Blac" panose="020B0504020202020204" pitchFamily="34" charset="-18"/>
                  </a:rPr>
                  <a:t>sportovní areál Zděchov</a:t>
                </a:r>
              </a:p>
            </p:txBody>
          </p:sp>
        </p:grpSp>
        <p:grpSp>
          <p:nvGrpSpPr>
            <p:cNvPr id="4" name="Skupina 3">
              <a:extLst>
                <a:ext uri="{FF2B5EF4-FFF2-40B4-BE49-F238E27FC236}">
                  <a16:creationId xmlns:a16="http://schemas.microsoft.com/office/drawing/2014/main" id="{F9EF3197-7303-AE0B-DE62-87305F245A57}"/>
                </a:ext>
              </a:extLst>
            </p:cNvPr>
            <p:cNvGrpSpPr/>
            <p:nvPr/>
          </p:nvGrpSpPr>
          <p:grpSpPr>
            <a:xfrm>
              <a:off x="9603982" y="3815908"/>
              <a:ext cx="2208516" cy="2894137"/>
              <a:chOff x="9572499" y="3916426"/>
              <a:chExt cx="2208516" cy="2894137"/>
            </a:xfrm>
          </p:grpSpPr>
          <p:grpSp>
            <p:nvGrpSpPr>
              <p:cNvPr id="25" name="Skupina 24">
                <a:extLst>
                  <a:ext uri="{FF2B5EF4-FFF2-40B4-BE49-F238E27FC236}">
                    <a16:creationId xmlns:a16="http://schemas.microsoft.com/office/drawing/2014/main" id="{8CB4641C-B278-290F-3BA5-5EAC398CF6D1}"/>
                  </a:ext>
                </a:extLst>
              </p:cNvPr>
              <p:cNvGrpSpPr/>
              <p:nvPr/>
            </p:nvGrpSpPr>
            <p:grpSpPr>
              <a:xfrm>
                <a:off x="9660037" y="4372158"/>
                <a:ext cx="2033440" cy="2438405"/>
                <a:chOff x="9997621" y="4475980"/>
                <a:chExt cx="2033440" cy="2438405"/>
              </a:xfrm>
            </p:grpSpPr>
            <p:sp>
              <p:nvSpPr>
                <p:cNvPr id="23" name="Volný tvar: obrazec 22">
                  <a:extLst>
                    <a:ext uri="{FF2B5EF4-FFF2-40B4-BE49-F238E27FC236}">
                      <a16:creationId xmlns:a16="http://schemas.microsoft.com/office/drawing/2014/main" id="{9E1F4982-5D12-C3E3-1AA2-BA7BB09A34F8}"/>
                    </a:ext>
                  </a:extLst>
                </p:cNvPr>
                <p:cNvSpPr/>
                <p:nvPr/>
              </p:nvSpPr>
              <p:spPr>
                <a:xfrm>
                  <a:off x="10117588" y="4673301"/>
                  <a:ext cx="1793507" cy="2043764"/>
                </a:xfrm>
                <a:custGeom>
                  <a:avLst/>
                  <a:gdLst>
                    <a:gd name="connsiteX0" fmla="*/ 0 w 1793507"/>
                    <a:gd name="connsiteY0" fmla="*/ 0 h 2043764"/>
                    <a:gd name="connsiteX1" fmla="*/ 6417 w 1793507"/>
                    <a:gd name="connsiteY1" fmla="*/ 1276951 h 2043764"/>
                    <a:gd name="connsiteX2" fmla="*/ 44918 w 1793507"/>
                    <a:gd name="connsiteY2" fmla="*/ 1434164 h 2043764"/>
                    <a:gd name="connsiteX3" fmla="*/ 109086 w 1793507"/>
                    <a:gd name="connsiteY3" fmla="*/ 1584960 h 2043764"/>
                    <a:gd name="connsiteX4" fmla="*/ 221381 w 1793507"/>
                    <a:gd name="connsiteY4" fmla="*/ 1748589 h 2043764"/>
                    <a:gd name="connsiteX5" fmla="*/ 410678 w 1793507"/>
                    <a:gd name="connsiteY5" fmla="*/ 1905802 h 2043764"/>
                    <a:gd name="connsiteX6" fmla="*/ 603183 w 1793507"/>
                    <a:gd name="connsiteY6" fmla="*/ 1998846 h 2043764"/>
                    <a:gd name="connsiteX7" fmla="*/ 805313 w 1793507"/>
                    <a:gd name="connsiteY7" fmla="*/ 2043764 h 2043764"/>
                    <a:gd name="connsiteX8" fmla="*/ 1042737 w 1793507"/>
                    <a:gd name="connsiteY8" fmla="*/ 2030930 h 2043764"/>
                    <a:gd name="connsiteX9" fmla="*/ 1225617 w 1793507"/>
                    <a:gd name="connsiteY9" fmla="*/ 1979595 h 2043764"/>
                    <a:gd name="connsiteX10" fmla="*/ 1392454 w 1793507"/>
                    <a:gd name="connsiteY10" fmla="*/ 1899385 h 2043764"/>
                    <a:gd name="connsiteX11" fmla="*/ 1517583 w 1793507"/>
                    <a:gd name="connsiteY11" fmla="*/ 1803132 h 2043764"/>
                    <a:gd name="connsiteX12" fmla="*/ 1613835 w 1793507"/>
                    <a:gd name="connsiteY12" fmla="*/ 1684421 h 2043764"/>
                    <a:gd name="connsiteX13" fmla="*/ 1678004 w 1793507"/>
                    <a:gd name="connsiteY13" fmla="*/ 1588168 h 2043764"/>
                    <a:gd name="connsiteX14" fmla="*/ 1732547 w 1793507"/>
                    <a:gd name="connsiteY14" fmla="*/ 1475873 h 2043764"/>
                    <a:gd name="connsiteX15" fmla="*/ 1767840 w 1793507"/>
                    <a:gd name="connsiteY15" fmla="*/ 1331494 h 2043764"/>
                    <a:gd name="connsiteX16" fmla="*/ 1793507 w 1793507"/>
                    <a:gd name="connsiteY16" fmla="*/ 1174282 h 2043764"/>
                    <a:gd name="connsiteX17" fmla="*/ 1783882 w 1793507"/>
                    <a:gd name="connsiteY17" fmla="*/ 0 h 2043764"/>
                    <a:gd name="connsiteX18" fmla="*/ 0 w 1793507"/>
                    <a:gd name="connsiteY18" fmla="*/ 0 h 20437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793507" h="2043764">
                      <a:moveTo>
                        <a:pt x="0" y="0"/>
                      </a:moveTo>
                      <a:lnTo>
                        <a:pt x="6417" y="1276951"/>
                      </a:lnTo>
                      <a:lnTo>
                        <a:pt x="44918" y="1434164"/>
                      </a:lnTo>
                      <a:lnTo>
                        <a:pt x="109086" y="1584960"/>
                      </a:lnTo>
                      <a:lnTo>
                        <a:pt x="221381" y="1748589"/>
                      </a:lnTo>
                      <a:lnTo>
                        <a:pt x="410678" y="1905802"/>
                      </a:lnTo>
                      <a:lnTo>
                        <a:pt x="603183" y="1998846"/>
                      </a:lnTo>
                      <a:lnTo>
                        <a:pt x="805313" y="2043764"/>
                      </a:lnTo>
                      <a:lnTo>
                        <a:pt x="1042737" y="2030930"/>
                      </a:lnTo>
                      <a:lnTo>
                        <a:pt x="1225617" y="1979595"/>
                      </a:lnTo>
                      <a:lnTo>
                        <a:pt x="1392454" y="1899385"/>
                      </a:lnTo>
                      <a:lnTo>
                        <a:pt x="1517583" y="1803132"/>
                      </a:lnTo>
                      <a:lnTo>
                        <a:pt x="1613835" y="1684421"/>
                      </a:lnTo>
                      <a:lnTo>
                        <a:pt x="1678004" y="1588168"/>
                      </a:lnTo>
                      <a:lnTo>
                        <a:pt x="1732547" y="1475873"/>
                      </a:lnTo>
                      <a:lnTo>
                        <a:pt x="1767840" y="1331494"/>
                      </a:lnTo>
                      <a:lnTo>
                        <a:pt x="1793507" y="1174282"/>
                      </a:lnTo>
                      <a:cubicBezTo>
                        <a:pt x="1790299" y="782855"/>
                        <a:pt x="1787090" y="391427"/>
                        <a:pt x="178388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cs-CZ"/>
                </a:p>
              </p:txBody>
            </p:sp>
            <p:pic>
              <p:nvPicPr>
                <p:cNvPr id="10" name="Obrázek 9" descr="Obsah obrázku květina, kresba, Grafika, design&#10;&#10;Obsah vygenerovaný umělou inteligencí může být nesprávný.">
                  <a:extLst>
                    <a:ext uri="{FF2B5EF4-FFF2-40B4-BE49-F238E27FC236}">
                      <a16:creationId xmlns:a16="http://schemas.microsoft.com/office/drawing/2014/main" id="{E9ECBC60-8E75-5D0F-6592-7073CE7A95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544" r="21860"/>
                <a:stretch/>
              </p:blipFill>
              <p:spPr>
                <a:xfrm>
                  <a:off x="9997621" y="4475980"/>
                  <a:ext cx="2033440" cy="2438405"/>
                </a:xfrm>
                <a:prstGeom prst="rect">
                  <a:avLst/>
                </a:prstGeom>
              </p:spPr>
            </p:pic>
          </p:grpSp>
          <p:sp>
            <p:nvSpPr>
              <p:cNvPr id="3" name="TextovéPole 2">
                <a:extLst>
                  <a:ext uri="{FF2B5EF4-FFF2-40B4-BE49-F238E27FC236}">
                    <a16:creationId xmlns:a16="http://schemas.microsoft.com/office/drawing/2014/main" id="{9A0F7AD8-238A-9F12-CA81-8A3BD212AD0D}"/>
                  </a:ext>
                </a:extLst>
              </p:cNvPr>
              <p:cNvSpPr txBox="1"/>
              <p:nvPr/>
            </p:nvSpPr>
            <p:spPr>
              <a:xfrm>
                <a:off x="9572499" y="3916426"/>
                <a:ext cx="220851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1600" b="1" dirty="0">
                    <a:latin typeface="Neue Haas Grotesk Text Pro" panose="020B0504020202020204" pitchFamily="34" charset="-18"/>
                  </a:rPr>
                  <a:t>Hasiči Zděchov</a:t>
                </a:r>
              </a:p>
              <a:p>
                <a:pPr algn="ctr"/>
                <a:r>
                  <a:rPr lang="cs-CZ" sz="1600" b="1" dirty="0">
                    <a:latin typeface="Neue Haas Grotesk Text Pro" panose="020B0504020202020204" pitchFamily="34" charset="-18"/>
                  </a:rPr>
                  <a:t>AVZO Zděchov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4941988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49</Words>
  <Application>Microsoft Office PowerPoint</Application>
  <PresentationFormat>Širokoúhlá obrazovka</PresentationFormat>
  <Paragraphs>15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Neue Haas Grotesk Text Pro</vt:lpstr>
      <vt:lpstr>Neue Haas Grotesk Text Pro Blac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Hajda Jakub 2.AV</dc:creator>
  <cp:lastModifiedBy>Martin Hajda</cp:lastModifiedBy>
  <cp:revision>3</cp:revision>
  <cp:lastPrinted>2025-05-25T14:19:30Z</cp:lastPrinted>
  <dcterms:created xsi:type="dcterms:W3CDTF">2025-05-25T10:09:55Z</dcterms:created>
  <dcterms:modified xsi:type="dcterms:W3CDTF">2025-05-25T14:23:29Z</dcterms:modified>
</cp:coreProperties>
</file>