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283"/>
    <a:srgbClr val="F7F2EA"/>
    <a:srgbClr val="F6F2E7"/>
    <a:srgbClr val="F7F2E7"/>
    <a:srgbClr val="F9F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Hajda" userId="3c27013e7abbc893" providerId="LiveId" clId="{B2F220BE-0469-4707-BBD1-9C22E806D318}"/>
    <pc:docChg chg="modSld">
      <pc:chgData name="Martin Hajda" userId="3c27013e7abbc893" providerId="LiveId" clId="{B2F220BE-0469-4707-BBD1-9C22E806D318}" dt="2026-05-13T18:33:48.835" v="4" actId="20577"/>
      <pc:docMkLst>
        <pc:docMk/>
      </pc:docMkLst>
      <pc:sldChg chg="modSp mod">
        <pc:chgData name="Martin Hajda" userId="3c27013e7abbc893" providerId="LiveId" clId="{B2F220BE-0469-4707-BBD1-9C22E806D318}" dt="2026-05-13T18:33:33.671" v="2" actId="20577"/>
        <pc:sldMkLst>
          <pc:docMk/>
          <pc:sldMk cId="3220172296" sldId="257"/>
        </pc:sldMkLst>
        <pc:spChg chg="mod">
          <ac:chgData name="Martin Hajda" userId="3c27013e7abbc893" providerId="LiveId" clId="{B2F220BE-0469-4707-BBD1-9C22E806D318}" dt="2026-05-13T18:33:27.099" v="0" actId="14100"/>
          <ac:spMkLst>
            <pc:docMk/>
            <pc:sldMk cId="3220172296" sldId="257"/>
            <ac:spMk id="9" creationId="{398CBA3F-5057-4DEF-7EAB-2ABFA8570634}"/>
          </ac:spMkLst>
        </pc:spChg>
        <pc:spChg chg="mod">
          <ac:chgData name="Martin Hajda" userId="3c27013e7abbc893" providerId="LiveId" clId="{B2F220BE-0469-4707-BBD1-9C22E806D318}" dt="2026-05-13T18:33:33.671" v="2" actId="20577"/>
          <ac:spMkLst>
            <pc:docMk/>
            <pc:sldMk cId="3220172296" sldId="257"/>
            <ac:spMk id="10" creationId="{06714599-E592-04AE-113B-C41A2F963648}"/>
          </ac:spMkLst>
        </pc:spChg>
      </pc:sldChg>
      <pc:sldChg chg="modSp mod">
        <pc:chgData name="Martin Hajda" userId="3c27013e7abbc893" providerId="LiveId" clId="{B2F220BE-0469-4707-BBD1-9C22E806D318}" dt="2026-05-13T18:33:48.835" v="4" actId="20577"/>
        <pc:sldMkLst>
          <pc:docMk/>
          <pc:sldMk cId="378084720" sldId="258"/>
        </pc:sldMkLst>
        <pc:spChg chg="mod">
          <ac:chgData name="Martin Hajda" userId="3c27013e7abbc893" providerId="LiveId" clId="{B2F220BE-0469-4707-BBD1-9C22E806D318}" dt="2026-05-13T18:33:48.835" v="4" actId="20577"/>
          <ac:spMkLst>
            <pc:docMk/>
            <pc:sldMk cId="378084720" sldId="258"/>
            <ac:spMk id="11" creationId="{D0303CE9-D071-FC8F-379D-5B6482D03E0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169E30-C3BD-CB9F-4009-91C6B5530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C937BF1-C464-3982-65D1-B4DA06C9C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561AA1-3D60-E485-EE45-5D99A20D7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D1B38C-A342-D81A-88C7-63014C97B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F826AB-F193-5B2F-2384-9EAB39A9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441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5B6CE5-F422-8A1B-2BED-7BA68B96B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73F0EC0-8059-A983-F1B5-A5A7FCC1E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8665512-43BF-2152-9C48-A0074D616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85AFD6-161A-9D41-A3F8-C516BE926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EF57E6E-F02F-2A6E-E26D-F0065E47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80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E352B9-AC7E-097A-250E-6058FAAE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E6F3239-D6BE-842E-9C7E-D4B387D2E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9699701-F26C-B33E-61BE-C3F622441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D6277B-4F0D-991B-DFCE-2BE09E76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A71BEF1-2035-E503-FFE0-738BF8F0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08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516F0F-EABF-B342-1774-26B95724C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0D6B6C-C98C-4899-EFD1-C05FE3558F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30E4233-66E3-6C6C-35F0-AFE8F15B5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F8E421A-0D34-64D7-9072-424BF4259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2BE959-DD85-CB88-B336-B64864347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6B3DFFB-5192-C118-22BA-B7BCF8121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30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A76884-E4FF-3E4C-9A8F-346BC3F46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91B0C39-BEB4-6DDC-DCFF-CC10480F6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78E5324-C5BA-D395-3F5C-B9F5AB567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78DEB17-0236-0148-52C7-B5076C677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565B490-EC4D-3DFE-B2FA-B041922722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2F8272D-DE46-194C-B7FD-748C43D17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58AA696-A8D9-A298-4D06-3C6C66AE4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999157-6D23-0EFA-F5FB-CB6B9E48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935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C9E004-7A25-4418-F0F2-A4669AA0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4E2A3A8-F9E5-6DC2-F956-98BA51E9D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88EE1AD-476B-47CF-1B25-BA4F0AE3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BE243A0-7537-B315-CDB5-18EDCC55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2636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C5EE0AE-5D88-5E06-BD85-3C9AA5163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E47B8A6-A375-E871-09EA-23A61736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D12DE9A-C8C0-E568-606A-C118AC3C4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904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6A0F95-5318-70B2-BBD8-96D5CF3C0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8EC863-CE92-6977-03C7-B32F291D1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A9F75DB-581A-828F-C918-A2F043361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3489C8-E912-B836-20BE-D84329AC9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93D3C2-7AC9-2599-A1E9-3BCF2F22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D7C3667-4B9D-F22F-C01A-1516CFAF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868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A12B6-887D-451A-A34B-13D3D0763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619C0B30-64A6-F7C8-0BB8-911FCF19AA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3F6B39C-97B3-3338-BC1F-C1A567B45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3A42769-239D-4006-3E48-A3B0FD7A3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43761A2-9925-5D16-9C27-B0AC1D4A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A1B413-9A66-E64E-9E64-50EA28E0F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0703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C4A480-53CE-EB20-9151-2819D8DD9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6DDCA40-2738-A412-961D-760363988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9A2E752-125B-6EF3-98D4-90B346C0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D525954-A69F-F825-2337-B9D1FC823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48A6AFF-F75F-5AFD-90A8-FE320787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7557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1A6327F-3309-AC8B-4906-4B015A4C7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9E8121D-6CF5-DE00-8464-BD17D9D14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393693-0E37-ECD3-FBBB-A82FED66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9A770A-6239-4537-4485-38A9793D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CC3D6B-F0E9-942B-2218-7C0D4441B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6027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7F37340-6697-9965-7CA0-9FC73085E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0863AE-8CC2-B723-8753-70DE94E6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B8E082-93B9-48CB-9036-CD42D7A2A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F298A-1F52-4CA2-9A4B-9E5300694353}" type="datetimeFigureOut">
              <a:rPr lang="cs-CZ" smtClean="0"/>
              <a:t>16.06.2026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7A9E18-78D8-9ABB-0591-EEC88D19C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580F438-4B20-0CF8-2A89-F60E033FF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177135-58E9-4B6E-82A2-3D3503E7C4A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065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E139755-57AA-FAC4-6C80-9DBCC6EC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BAD05075-42F8-CE81-AE5D-7B0066C54DC8}"/>
              </a:ext>
            </a:extLst>
          </p:cNvPr>
          <p:cNvSpPr/>
          <p:nvPr/>
        </p:nvSpPr>
        <p:spPr>
          <a:xfrm>
            <a:off x="6486087" y="2576818"/>
            <a:ext cx="1517009" cy="954948"/>
          </a:xfrm>
          <a:prstGeom prst="rect">
            <a:avLst/>
          </a:prstGeom>
          <a:solidFill>
            <a:srgbClr val="F9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57933942-B74A-7295-44FC-DE00EAB11110}"/>
              </a:ext>
            </a:extLst>
          </p:cNvPr>
          <p:cNvSpPr/>
          <p:nvPr/>
        </p:nvSpPr>
        <p:spPr>
          <a:xfrm>
            <a:off x="6486088" y="3723313"/>
            <a:ext cx="1416341" cy="655740"/>
          </a:xfrm>
          <a:prstGeom prst="rect">
            <a:avLst/>
          </a:prstGeom>
          <a:solidFill>
            <a:srgbClr val="F9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B3C9990-1577-1F12-9403-ECB3B681C815}"/>
              </a:ext>
            </a:extLst>
          </p:cNvPr>
          <p:cNvSpPr/>
          <p:nvPr/>
        </p:nvSpPr>
        <p:spPr>
          <a:xfrm>
            <a:off x="6486088" y="4570600"/>
            <a:ext cx="1517009" cy="624281"/>
          </a:xfrm>
          <a:prstGeom prst="rect">
            <a:avLst/>
          </a:prstGeom>
          <a:solidFill>
            <a:srgbClr val="F9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B422901-A304-2261-C794-93022E6DC19A}"/>
              </a:ext>
            </a:extLst>
          </p:cNvPr>
          <p:cNvSpPr/>
          <p:nvPr/>
        </p:nvSpPr>
        <p:spPr>
          <a:xfrm>
            <a:off x="6486087" y="5452845"/>
            <a:ext cx="1416341" cy="624281"/>
          </a:xfrm>
          <a:prstGeom prst="rect">
            <a:avLst/>
          </a:prstGeom>
          <a:solidFill>
            <a:srgbClr val="F9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398CBA3F-5057-4DEF-7EAB-2ABFA8570634}"/>
              </a:ext>
            </a:extLst>
          </p:cNvPr>
          <p:cNvSpPr txBox="1"/>
          <p:nvPr/>
        </p:nvSpPr>
        <p:spPr>
          <a:xfrm>
            <a:off x="6597095" y="2515683"/>
            <a:ext cx="1976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haroni" panose="02010803020104030203" pitchFamily="2" charset="-79"/>
              <a:buChar char="•"/>
            </a:pPr>
            <a:r>
              <a:rPr lang="cs-CZ" sz="1600" b="1" dirty="0">
                <a:latin typeface="Neue Haas Grotesk Text Pro" panose="020B0504020202020204" pitchFamily="34" charset="-18"/>
              </a:rPr>
              <a:t>8 - 15 let</a:t>
            </a:r>
          </a:p>
          <a:p>
            <a:pPr marL="285750" indent="-285750">
              <a:buFont typeface="Aharoni" panose="02010803020104030203" pitchFamily="2" charset="-79"/>
              <a:buChar char="•"/>
            </a:pPr>
            <a:r>
              <a:rPr lang="cs-CZ" sz="1600" b="1" dirty="0">
                <a:latin typeface="Neue Haas Grotesk Text Pro" panose="020B0504020202020204" pitchFamily="34" charset="-18"/>
              </a:rPr>
              <a:t>Muži</a:t>
            </a:r>
          </a:p>
          <a:p>
            <a:pPr marL="285750" indent="-285750">
              <a:buFont typeface="Aharoni" panose="02010803020104030203" pitchFamily="2" charset="-79"/>
              <a:buChar char="•"/>
            </a:pPr>
            <a:r>
              <a:rPr lang="cs-CZ" sz="1600" b="1" dirty="0">
                <a:latin typeface="Neue Haas Grotesk Text Pro" panose="020B0504020202020204" pitchFamily="34" charset="-18"/>
              </a:rPr>
              <a:t>Ženy</a:t>
            </a:r>
          </a:p>
          <a:p>
            <a:pPr marL="285750" indent="-285750">
              <a:buFont typeface="Aharoni" panose="02010803020104030203" pitchFamily="2" charset="-79"/>
              <a:buChar char="•"/>
            </a:pPr>
            <a:r>
              <a:rPr lang="cs-CZ" sz="1600" b="1" dirty="0">
                <a:latin typeface="Neue Haas Grotesk Text Pro" panose="020B0504020202020204" pitchFamily="34" charset="-18"/>
              </a:rPr>
              <a:t>Vlastní zbraně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6714599-E592-04AE-113B-C41A2F963648}"/>
              </a:ext>
            </a:extLst>
          </p:cNvPr>
          <p:cNvSpPr txBox="1"/>
          <p:nvPr/>
        </p:nvSpPr>
        <p:spPr>
          <a:xfrm>
            <a:off x="6625246" y="3743912"/>
            <a:ext cx="2129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latin typeface="Neue Haas Grotesk Text Pro" panose="020B0504020202020204" pitchFamily="34" charset="-18"/>
                <a:ea typeface="HP Simplified Jpan" panose="020B0500000000000000" pitchFamily="34" charset="-128"/>
              </a:rPr>
              <a:t>20. 6. 2026</a:t>
            </a:r>
          </a:p>
          <a:p>
            <a:r>
              <a:rPr lang="cs-CZ" sz="1600" b="1" dirty="0">
                <a:latin typeface="Neue Haas Grotesk Text Pro" panose="020B0504020202020204" pitchFamily="34" charset="-18"/>
                <a:ea typeface="HP Simplified Jpan" panose="020B0500000000000000" pitchFamily="34" charset="-128"/>
              </a:rPr>
              <a:t>od 13:00 hod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B4EC5E8-4370-AEA2-8C74-5D6BBAD20280}"/>
              </a:ext>
            </a:extLst>
          </p:cNvPr>
          <p:cNvSpPr txBox="1"/>
          <p:nvPr/>
        </p:nvSpPr>
        <p:spPr>
          <a:xfrm>
            <a:off x="6625246" y="4610106"/>
            <a:ext cx="2129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latin typeface="Neue Haas Grotesk Text Pro" panose="020B0504020202020204" pitchFamily="34" charset="-18"/>
              </a:rPr>
              <a:t>Od 12:00 hod</a:t>
            </a:r>
          </a:p>
          <a:p>
            <a:r>
              <a:rPr lang="cs-CZ" sz="1600" b="1" dirty="0">
                <a:latin typeface="Neue Haas Grotesk Text Pro" panose="020B0504020202020204" pitchFamily="34" charset="-18"/>
              </a:rPr>
              <a:t>Přímo na místě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E5E1991-3842-DAA6-23D6-6207B94B4FDC}"/>
              </a:ext>
            </a:extLst>
          </p:cNvPr>
          <p:cNvSpPr txBox="1"/>
          <p:nvPr/>
        </p:nvSpPr>
        <p:spPr>
          <a:xfrm>
            <a:off x="6625246" y="5472597"/>
            <a:ext cx="19483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latin typeface="Neue Haas Grotesk Text Pro" panose="020B0504020202020204" pitchFamily="34" charset="-18"/>
              </a:rPr>
              <a:t>Sportovní areál </a:t>
            </a:r>
          </a:p>
          <a:p>
            <a:r>
              <a:rPr lang="cs-CZ" sz="1600" b="1" dirty="0">
                <a:latin typeface="Neue Haas Grotesk Text Pro" panose="020B0504020202020204" pitchFamily="34" charset="-18"/>
              </a:rPr>
              <a:t>Zděchov</a:t>
            </a:r>
          </a:p>
        </p:txBody>
      </p:sp>
    </p:spTree>
    <p:extLst>
      <p:ext uri="{BB962C8B-B14F-4D97-AF65-F5344CB8AC3E}">
        <p14:creationId xmlns:p14="http://schemas.microsoft.com/office/powerpoint/2010/main" val="322017229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25</Words>
  <Application>Microsoft Office PowerPoint</Application>
  <PresentationFormat>Širokoúhlá obrazovka</PresentationFormat>
  <Paragraphs>10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Aharoni</vt:lpstr>
      <vt:lpstr>Aptos</vt:lpstr>
      <vt:lpstr>Aptos Display</vt:lpstr>
      <vt:lpstr>Arial</vt:lpstr>
      <vt:lpstr>Neue Haas Grotesk Text Pro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Hajda Jakub 2.AV</dc:creator>
  <cp:lastModifiedBy>podatelna</cp:lastModifiedBy>
  <cp:revision>5</cp:revision>
  <dcterms:created xsi:type="dcterms:W3CDTF">2026-05-13T17:05:15Z</dcterms:created>
  <dcterms:modified xsi:type="dcterms:W3CDTF">2026-06-16T05:01:52Z</dcterms:modified>
</cp:coreProperties>
</file>